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68" r:id="rId2"/>
    <p:sldId id="267" r:id="rId3"/>
  </p:sldIdLst>
  <p:sldSz cx="32399288" cy="43200638"/>
  <p:notesSz cx="6797675" cy="98742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9458" userDrawn="1">
          <p15:clr>
            <a:srgbClr val="A4A3A4"/>
          </p15:clr>
        </p15:guide>
        <p15:guide id="2" pos="1022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F4E79"/>
    <a:srgbClr val="09528B"/>
    <a:srgbClr val="003C78"/>
    <a:srgbClr val="013D7D"/>
    <a:srgbClr val="FFFFFF"/>
    <a:srgbClr val="0F5791"/>
    <a:srgbClr val="548235"/>
    <a:srgbClr val="03113C"/>
    <a:srgbClr val="02255B"/>
    <a:srgbClr val="004A8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6AEAF34-06CC-456E-82B3-3C5676D9DC95}" v="24" dt="2021-03-20T22:52:09.78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보통 스타일 2 - 강조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보통 스타일 2 - 강조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보통 스타일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보통 스타일 2 - 강조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56" autoAdjust="0"/>
    <p:restoredTop sz="98397" autoAdjust="0"/>
  </p:normalViewPr>
  <p:slideViewPr>
    <p:cSldViewPr snapToGrid="0" showGuides="1">
      <p:cViewPr varScale="1">
        <p:scale>
          <a:sx n="13" d="100"/>
          <a:sy n="13" d="100"/>
        </p:scale>
        <p:origin x="-2789" y="-110"/>
      </p:cViewPr>
      <p:guideLst>
        <p:guide orient="horz" pos="19458"/>
        <p:guide pos="102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3CB5DC-FE6D-41AE-AB88-3D116122E932}" type="datetimeFigureOut">
              <a:rPr lang="ko-KR" altLang="en-US" smtClean="0"/>
              <a:pPr/>
              <a:t>2023-04-16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149475" y="1235075"/>
            <a:ext cx="2498725" cy="33321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450" y="4751388"/>
            <a:ext cx="5438775" cy="38893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37895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49688" y="937895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D5E9DE-9A17-4DC5-B0EF-A071BB3E201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84489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2009775" y="739775"/>
            <a:ext cx="2778125" cy="3703638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1AF1BA-83F7-49C4-9800-D297FEFDF4BF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915516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2009775" y="739775"/>
            <a:ext cx="2778125" cy="3703638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1AF1BA-83F7-49C4-9800-D297FEFDF4BF}" type="slidenum">
              <a:rPr lang="ko-KR" altLang="en-US" smtClean="0"/>
              <a:pPr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757309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DE3AA-791A-4454-83BC-785024B44FFC}" type="datetimeFigureOut">
              <a:rPr lang="ko-KR" altLang="en-US" smtClean="0"/>
              <a:pPr/>
              <a:t>2023-04-16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8ED67-9C04-4113-9FBC-A0EA21C2C75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364374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DE3AA-791A-4454-83BC-785024B44FFC}" type="datetimeFigureOut">
              <a:rPr lang="ko-KR" altLang="en-US" smtClean="0"/>
              <a:pPr/>
              <a:t>2023-04-16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8ED67-9C04-4113-9FBC-A0EA21C2C75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311329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DE3AA-791A-4454-83BC-785024B44FFC}" type="datetimeFigureOut">
              <a:rPr lang="ko-KR" altLang="en-US" smtClean="0"/>
              <a:pPr/>
              <a:t>2023-04-16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8ED67-9C04-4113-9FBC-A0EA21C2C75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550945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DE3AA-791A-4454-83BC-785024B44FFC}" type="datetimeFigureOut">
              <a:rPr lang="ko-KR" altLang="en-US" smtClean="0"/>
              <a:pPr/>
              <a:t>2023-04-16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8ED67-9C04-4113-9FBC-A0EA21C2C75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49895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DE3AA-791A-4454-83BC-785024B44FFC}" type="datetimeFigureOut">
              <a:rPr lang="ko-KR" altLang="en-US" smtClean="0"/>
              <a:pPr/>
              <a:t>2023-04-16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8ED67-9C04-4113-9FBC-A0EA21C2C75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82689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DE3AA-791A-4454-83BC-785024B44FFC}" type="datetimeFigureOut">
              <a:rPr lang="ko-KR" altLang="en-US" smtClean="0"/>
              <a:pPr/>
              <a:t>2023-04-16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8ED67-9C04-4113-9FBC-A0EA21C2C75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875372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DE3AA-791A-4454-83BC-785024B44FFC}" type="datetimeFigureOut">
              <a:rPr lang="ko-KR" altLang="en-US" smtClean="0"/>
              <a:pPr/>
              <a:t>2023-04-16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8ED67-9C04-4113-9FBC-A0EA21C2C75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3138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DE3AA-791A-4454-83BC-785024B44FFC}" type="datetimeFigureOut">
              <a:rPr lang="ko-KR" altLang="en-US" smtClean="0"/>
              <a:pPr/>
              <a:t>2023-04-16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8ED67-9C04-4113-9FBC-A0EA21C2C75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77723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DE3AA-791A-4454-83BC-785024B44FFC}" type="datetimeFigureOut">
              <a:rPr lang="ko-KR" altLang="en-US" smtClean="0"/>
              <a:pPr/>
              <a:t>2023-04-16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8ED67-9C04-4113-9FBC-A0EA21C2C75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44138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DE3AA-791A-4454-83BC-785024B44FFC}" type="datetimeFigureOut">
              <a:rPr lang="ko-KR" altLang="en-US" smtClean="0"/>
              <a:pPr/>
              <a:t>2023-04-16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8ED67-9C04-4113-9FBC-A0EA21C2C75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44972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DE3AA-791A-4454-83BC-785024B44FFC}" type="datetimeFigureOut">
              <a:rPr lang="ko-KR" altLang="en-US" smtClean="0"/>
              <a:pPr/>
              <a:t>2023-04-16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8ED67-9C04-4113-9FBC-A0EA21C2C75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578449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50000"/>
              </a:schemeClr>
            </a:gs>
            <a:gs pos="100000">
              <a:schemeClr val="accent1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7DE3AA-791A-4454-83BC-785024B44FFC}" type="datetimeFigureOut">
              <a:rPr lang="ko-KR" altLang="en-US" smtClean="0"/>
              <a:pPr/>
              <a:t>2023-04-16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C8ED67-9C04-4113-9FBC-A0EA21C2C75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69295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39902" rtl="0" eaLnBrk="1" latinLnBrk="1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1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1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1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1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1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1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1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1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1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1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1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1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1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1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1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1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1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1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모서리가 둥근 직사각형 233"/>
          <p:cNvSpPr/>
          <p:nvPr/>
        </p:nvSpPr>
        <p:spPr>
          <a:xfrm>
            <a:off x="484379" y="4937063"/>
            <a:ext cx="31428268" cy="36705624"/>
          </a:xfrm>
          <a:prstGeom prst="roundRect">
            <a:avLst>
              <a:gd name="adj" fmla="val 714"/>
            </a:avLst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o-KR" altLang="en-US" sz="2800" dirty="0" err="1"/>
              <a:t>맑</a:t>
            </a:r>
            <a:endParaRPr lang="ko-KR" altLang="en-US" sz="2800" dirty="0"/>
          </a:p>
        </p:txBody>
      </p:sp>
      <p:sp>
        <p:nvSpPr>
          <p:cNvPr id="36" name="TextBox 35"/>
          <p:cNvSpPr txBox="1"/>
          <p:nvPr/>
        </p:nvSpPr>
        <p:spPr>
          <a:xfrm>
            <a:off x="1405075" y="14769474"/>
            <a:ext cx="184671" cy="369258"/>
          </a:xfrm>
          <a:prstGeom prst="rect">
            <a:avLst/>
          </a:prstGeom>
          <a:noFill/>
        </p:spPr>
        <p:txBody>
          <a:bodyPr wrap="none" lIns="91411" tIns="45703" rIns="91411" bIns="45703" rtlCol="0">
            <a:spAutoFit/>
          </a:bodyPr>
          <a:lstStyle/>
          <a:p>
            <a:endParaRPr lang="ko-KR" altLang="en-US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4" name="양쪽 모서리가 둥근 사각형 13"/>
          <p:cNvSpPr/>
          <p:nvPr/>
        </p:nvSpPr>
        <p:spPr>
          <a:xfrm>
            <a:off x="13065573" y="36500891"/>
            <a:ext cx="18396000" cy="874800"/>
          </a:xfrm>
          <a:prstGeom prst="round2Same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086100" fontAlgn="base" latinLnBrk="1">
              <a:spcBef>
                <a:spcPct val="0"/>
              </a:spcBef>
              <a:spcAft>
                <a:spcPct val="0"/>
              </a:spcAft>
            </a:pPr>
            <a:r>
              <a:rPr lang="en-US" altLang="ko-KR" sz="4400" b="1" dirty="0">
                <a:solidFill>
                  <a:schemeClr val="bg1"/>
                </a:solidFill>
                <a:latin typeface="Malgun Gothic" panose="020B0503020000020004" pitchFamily="34" charset="-127"/>
                <a:ea typeface="Malgun Gothic" panose="020B0503020000020004" pitchFamily="34" charset="-127"/>
                <a:cs typeface="Calibri" panose="020F0502020204030204" pitchFamily="34" charset="0"/>
              </a:rPr>
              <a:t>CONCLUSIONS</a:t>
            </a:r>
            <a:endParaRPr kumimoji="1" lang="ko-KR" altLang="en-US" sz="4400" b="1" dirty="0">
              <a:solidFill>
                <a:schemeClr val="bg1"/>
              </a:solidFill>
              <a:latin typeface="Malgun Gothic" panose="020B0503020000020004" pitchFamily="34" charset="-127"/>
              <a:ea typeface="Malgun Gothic" panose="020B0503020000020004" pitchFamily="34" charset="-127"/>
              <a:cs typeface="Calibri" panose="020F0502020204030204" pitchFamily="34" charset="0"/>
            </a:endParaRPr>
          </a:p>
        </p:txBody>
      </p:sp>
      <p:sp>
        <p:nvSpPr>
          <p:cNvPr id="31" name="양쪽 모서리가 둥근 사각형 30"/>
          <p:cNvSpPr/>
          <p:nvPr/>
        </p:nvSpPr>
        <p:spPr>
          <a:xfrm>
            <a:off x="864793" y="5332142"/>
            <a:ext cx="11700000" cy="874080"/>
          </a:xfrm>
          <a:prstGeom prst="round2Same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4400" b="1" dirty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배경 및 목적</a:t>
            </a:r>
          </a:p>
        </p:txBody>
      </p:sp>
      <p:sp>
        <p:nvSpPr>
          <p:cNvPr id="128" name="양쪽 모서리가 둥근 사각형 127"/>
          <p:cNvSpPr/>
          <p:nvPr/>
        </p:nvSpPr>
        <p:spPr>
          <a:xfrm>
            <a:off x="13065573" y="5317945"/>
            <a:ext cx="18396000" cy="874080"/>
          </a:xfrm>
          <a:prstGeom prst="round2Same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4400" b="1" dirty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결과</a:t>
            </a:r>
            <a:endParaRPr lang="ko-KR" altLang="en-US" sz="4800" b="1" dirty="0">
              <a:solidFill>
                <a:schemeClr val="bg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62" name="양쪽 모서리가 둥근 사각형 61"/>
          <p:cNvSpPr/>
          <p:nvPr/>
        </p:nvSpPr>
        <p:spPr>
          <a:xfrm>
            <a:off x="864793" y="13745237"/>
            <a:ext cx="11700000" cy="874081"/>
          </a:xfrm>
          <a:prstGeom prst="round2Same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4400" b="1" dirty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연구 방법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6548057" y="3290485"/>
            <a:ext cx="19303174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 defTabSz="4320108" latinLnBrk="1">
              <a:defRPr sz="440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pPr>
              <a:defRPr/>
            </a:pPr>
            <a:r>
              <a:rPr lang="ko-KR" altLang="en-US" dirty="0"/>
              <a:t>저자</a:t>
            </a:r>
            <a:endParaRPr lang="en-US" altLang="ko-KR" dirty="0"/>
          </a:p>
          <a:p>
            <a:r>
              <a:rPr lang="ko-KR" altLang="en-US" dirty="0"/>
              <a:t>소속</a:t>
            </a:r>
            <a:endParaRPr lang="en-US" altLang="ko-KR" dirty="0"/>
          </a:p>
        </p:txBody>
      </p:sp>
      <p:sp>
        <p:nvSpPr>
          <p:cNvPr id="127" name="Rectangle 1"/>
          <p:cNvSpPr>
            <a:spLocks noChangeArrowheads="1"/>
          </p:cNvSpPr>
          <p:nvPr/>
        </p:nvSpPr>
        <p:spPr bwMode="auto">
          <a:xfrm>
            <a:off x="484379" y="340200"/>
            <a:ext cx="31430530" cy="3174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normAutofit/>
          </a:bodyPr>
          <a:lstStyle/>
          <a:p>
            <a:pPr algn="ctr" defTabSz="914309" latinLnBrk="1">
              <a:defRPr/>
            </a:pPr>
            <a:r>
              <a:rPr kumimoji="1" lang="ko-KR" altLang="en-US" sz="8000" b="1" dirty="0">
                <a:solidFill>
                  <a:schemeClr val="bg1"/>
                </a:solidFill>
                <a:latin typeface="맑은 고딕" panose="020B0503020000020004" pitchFamily="50" charset="-127"/>
                <a:cs typeface="굴림" pitchFamily="50" charset="-127"/>
              </a:rPr>
              <a:t>제목</a:t>
            </a:r>
            <a:endParaRPr kumimoji="1" lang="en-US" altLang="ko-KR" sz="6000" b="1" dirty="0">
              <a:solidFill>
                <a:schemeClr val="bg1"/>
              </a:solidFill>
              <a:latin typeface="맑은 고딕" panose="020B0503020000020004" pitchFamily="50" charset="-127"/>
              <a:ea typeface="맑은 고딕" panose="020B0503020000020004" pitchFamily="50" charset="-127"/>
              <a:cs typeface="굴림" pitchFamily="50" charset="-127"/>
            </a:endParaRPr>
          </a:p>
        </p:txBody>
      </p:sp>
      <p:sp>
        <p:nvSpPr>
          <p:cNvPr id="145" name="TextBox 144"/>
          <p:cNvSpPr txBox="1"/>
          <p:nvPr/>
        </p:nvSpPr>
        <p:spPr>
          <a:xfrm>
            <a:off x="1208493" y="14619318"/>
            <a:ext cx="184671" cy="369258"/>
          </a:xfrm>
          <a:prstGeom prst="rect">
            <a:avLst/>
          </a:prstGeom>
          <a:noFill/>
        </p:spPr>
        <p:txBody>
          <a:bodyPr wrap="none" lIns="91411" tIns="45703" rIns="91411" bIns="45703" rtlCol="0">
            <a:spAutoFit/>
          </a:bodyPr>
          <a:lstStyle/>
          <a:p>
            <a:endParaRPr lang="ko-KR" altLang="en-US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38" name="순서도: 처리 37"/>
          <p:cNvSpPr/>
          <p:nvPr/>
        </p:nvSpPr>
        <p:spPr>
          <a:xfrm>
            <a:off x="872360" y="14920129"/>
            <a:ext cx="11592000" cy="684000"/>
          </a:xfrm>
          <a:prstGeom prst="flowChartProcess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>
              <a:buAutoNum type="arabicPeriod"/>
            </a:pPr>
            <a:r>
              <a:rPr lang="ko-KR" altLang="en-US" sz="3200" b="1" dirty="0">
                <a:latin typeface="+mn-ea"/>
              </a:rPr>
              <a:t>소제목</a:t>
            </a:r>
            <a:endParaRPr lang="en-US" altLang="ko-KR" sz="3200" b="1" dirty="0">
              <a:latin typeface="+mn-ea"/>
            </a:endParaRPr>
          </a:p>
        </p:txBody>
      </p:sp>
      <p:sp>
        <p:nvSpPr>
          <p:cNvPr id="39" name="순서도: 처리 38"/>
          <p:cNvSpPr/>
          <p:nvPr/>
        </p:nvSpPr>
        <p:spPr>
          <a:xfrm>
            <a:off x="872360" y="22947875"/>
            <a:ext cx="11592000" cy="684000"/>
          </a:xfrm>
          <a:prstGeom prst="flowChartProcess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3200" b="1" dirty="0"/>
              <a:t>2. </a:t>
            </a:r>
            <a:r>
              <a:rPr lang="ko-KR" altLang="en-US" sz="3200" b="1" dirty="0"/>
              <a:t>소제목</a:t>
            </a:r>
            <a:endParaRPr lang="en-US" altLang="ko-KR" sz="3200" b="1" dirty="0"/>
          </a:p>
        </p:txBody>
      </p:sp>
      <p:sp>
        <p:nvSpPr>
          <p:cNvPr id="40" name="순서도: 처리 39"/>
          <p:cNvSpPr/>
          <p:nvPr/>
        </p:nvSpPr>
        <p:spPr>
          <a:xfrm>
            <a:off x="824179" y="32500738"/>
            <a:ext cx="11592000" cy="684000"/>
          </a:xfrm>
          <a:prstGeom prst="flowChartProcess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3200" b="1" dirty="0"/>
              <a:t>3. </a:t>
            </a:r>
            <a:r>
              <a:rPr lang="ko-KR" altLang="en-US" sz="3200" b="1" dirty="0"/>
              <a:t>소제목</a:t>
            </a:r>
            <a:endParaRPr lang="en-US" altLang="ko-KR" sz="3200" b="1" dirty="0"/>
          </a:p>
        </p:txBody>
      </p:sp>
      <p:sp>
        <p:nvSpPr>
          <p:cNvPr id="3" name="직사각형 2">
            <a:extLst>
              <a:ext uri="{FF2B5EF4-FFF2-40B4-BE49-F238E27FC236}">
                <a16:creationId xmlns:a16="http://schemas.microsoft.com/office/drawing/2014/main" xmlns="" id="{F2C2C54C-B24A-4FFB-A9C4-30D1EC657A29}"/>
              </a:ext>
            </a:extLst>
          </p:cNvPr>
          <p:cNvSpPr/>
          <p:nvPr/>
        </p:nvSpPr>
        <p:spPr>
          <a:xfrm>
            <a:off x="872359" y="6299414"/>
            <a:ext cx="11664000" cy="69804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180000" rIns="180000" bIns="180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/>
            <a:r>
              <a:rPr lang="ko-KR" altLang="en-US" sz="3600" dirty="0">
                <a:solidFill>
                  <a:schemeClr val="tx1"/>
                </a:solidFill>
              </a:rPr>
              <a:t>텍스트 입력</a:t>
            </a:r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xmlns="" id="{0E26A912-5504-424C-A90F-A2D5D65E5AF0}"/>
              </a:ext>
            </a:extLst>
          </p:cNvPr>
          <p:cNvSpPr/>
          <p:nvPr/>
        </p:nvSpPr>
        <p:spPr>
          <a:xfrm>
            <a:off x="13065572" y="6299412"/>
            <a:ext cx="18395999" cy="296873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180000" rIns="180000" bIns="180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/>
            <a:r>
              <a:rPr lang="ko-KR" altLang="en-US" sz="3600" dirty="0">
                <a:solidFill>
                  <a:schemeClr val="tx1"/>
                </a:solidFill>
              </a:rPr>
              <a:t>텍스트 입력</a:t>
            </a:r>
          </a:p>
        </p:txBody>
      </p:sp>
      <p:sp>
        <p:nvSpPr>
          <p:cNvPr id="17" name="직사각형 16">
            <a:extLst>
              <a:ext uri="{FF2B5EF4-FFF2-40B4-BE49-F238E27FC236}">
                <a16:creationId xmlns:a16="http://schemas.microsoft.com/office/drawing/2014/main" xmlns="" id="{596460CE-FBF7-4669-A93B-E8BCECEDBB7C}"/>
              </a:ext>
            </a:extLst>
          </p:cNvPr>
          <p:cNvSpPr/>
          <p:nvPr/>
        </p:nvSpPr>
        <p:spPr>
          <a:xfrm>
            <a:off x="900793" y="15760622"/>
            <a:ext cx="11664000" cy="70710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180000" rIns="180000" bIns="180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/>
            <a:r>
              <a:rPr lang="ko-KR" altLang="en-US" sz="3600" dirty="0">
                <a:solidFill>
                  <a:schemeClr val="tx1"/>
                </a:solidFill>
              </a:rPr>
              <a:t>텍스트 입력</a:t>
            </a:r>
          </a:p>
        </p:txBody>
      </p:sp>
      <p:sp>
        <p:nvSpPr>
          <p:cNvPr id="18" name="직사각형 17">
            <a:extLst>
              <a:ext uri="{FF2B5EF4-FFF2-40B4-BE49-F238E27FC236}">
                <a16:creationId xmlns:a16="http://schemas.microsoft.com/office/drawing/2014/main" xmlns="" id="{144BA33D-C85F-4A90-9734-18B225BC5AB1}"/>
              </a:ext>
            </a:extLst>
          </p:cNvPr>
          <p:cNvSpPr/>
          <p:nvPr/>
        </p:nvSpPr>
        <p:spPr>
          <a:xfrm>
            <a:off x="836360" y="23725068"/>
            <a:ext cx="11664000" cy="70710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180000" rIns="180000" bIns="180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/>
            <a:r>
              <a:rPr lang="ko-KR" altLang="en-US" sz="3600" dirty="0">
                <a:solidFill>
                  <a:schemeClr val="tx1"/>
                </a:solidFill>
              </a:rPr>
              <a:t>텍스트 입력</a:t>
            </a:r>
          </a:p>
        </p:txBody>
      </p:sp>
      <p:sp>
        <p:nvSpPr>
          <p:cNvPr id="19" name="직사각형 18">
            <a:extLst>
              <a:ext uri="{FF2B5EF4-FFF2-40B4-BE49-F238E27FC236}">
                <a16:creationId xmlns:a16="http://schemas.microsoft.com/office/drawing/2014/main" xmlns="" id="{72EDFF9B-FDC4-4EC0-90F8-8877935E6734}"/>
              </a:ext>
            </a:extLst>
          </p:cNvPr>
          <p:cNvSpPr/>
          <p:nvPr/>
        </p:nvSpPr>
        <p:spPr>
          <a:xfrm>
            <a:off x="824179" y="33384766"/>
            <a:ext cx="11664000" cy="70710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180000" rIns="180000" bIns="180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/>
            <a:r>
              <a:rPr lang="ko-KR" altLang="en-US" sz="3600" dirty="0">
                <a:solidFill>
                  <a:schemeClr val="tx1"/>
                </a:solidFill>
              </a:rPr>
              <a:t>텍스트 입력</a:t>
            </a:r>
          </a:p>
        </p:txBody>
      </p:sp>
      <p:sp>
        <p:nvSpPr>
          <p:cNvPr id="21" name="직사각형 20">
            <a:extLst>
              <a:ext uri="{FF2B5EF4-FFF2-40B4-BE49-F238E27FC236}">
                <a16:creationId xmlns:a16="http://schemas.microsoft.com/office/drawing/2014/main" xmlns="" id="{3AC47FF2-3F5E-4504-B090-AAAAC030344B}"/>
              </a:ext>
            </a:extLst>
          </p:cNvPr>
          <p:cNvSpPr/>
          <p:nvPr/>
        </p:nvSpPr>
        <p:spPr>
          <a:xfrm>
            <a:off x="13065571" y="37603328"/>
            <a:ext cx="18395999" cy="35252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180000" rIns="180000" bIns="180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/>
            <a:r>
              <a:rPr lang="ko-KR" altLang="en-US" sz="3600" dirty="0">
                <a:solidFill>
                  <a:schemeClr val="tx1"/>
                </a:solidFill>
              </a:rPr>
              <a:t>텍스트 입력</a:t>
            </a:r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xmlns="" id="{B0C25612-55DE-4025-8F51-990EEA5623C2}"/>
              </a:ext>
            </a:extLst>
          </p:cNvPr>
          <p:cNvSpPr/>
          <p:nvPr/>
        </p:nvSpPr>
        <p:spPr>
          <a:xfrm>
            <a:off x="7486253" y="16879099"/>
            <a:ext cx="19144889" cy="60011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0" indent="-1143000" defTabSz="4525827">
              <a:buFont typeface="Arial" panose="020B0604020202020204" pitchFamily="34" charset="0"/>
              <a:buChar char="•"/>
            </a:pPr>
            <a:r>
              <a:rPr lang="ko-KR" altLang="en-US" sz="9599" dirty="0">
                <a:solidFill>
                  <a:srgbClr val="FF0000"/>
                </a:solidFill>
              </a:rPr>
              <a:t>포스터 양식 내용의  제목</a:t>
            </a:r>
            <a:r>
              <a:rPr lang="en-US" altLang="ko-KR" sz="9599" dirty="0">
                <a:solidFill>
                  <a:srgbClr val="FF0000"/>
                </a:solidFill>
              </a:rPr>
              <a:t>, </a:t>
            </a:r>
            <a:r>
              <a:rPr lang="ko-KR" altLang="en-US" sz="9599" dirty="0">
                <a:solidFill>
                  <a:srgbClr val="FF0000"/>
                </a:solidFill>
              </a:rPr>
              <a:t>소제목 개수 및 위치</a:t>
            </a:r>
            <a:r>
              <a:rPr lang="en-US" altLang="ko-KR" sz="9599" dirty="0">
                <a:solidFill>
                  <a:srgbClr val="FF0000"/>
                </a:solidFill>
              </a:rPr>
              <a:t>, </a:t>
            </a:r>
            <a:r>
              <a:rPr lang="ko-KR" altLang="en-US" sz="9599" dirty="0">
                <a:solidFill>
                  <a:srgbClr val="FF0000"/>
                </a:solidFill>
              </a:rPr>
              <a:t>표</a:t>
            </a:r>
            <a:r>
              <a:rPr lang="en-US" altLang="ko-KR" sz="9599" dirty="0">
                <a:solidFill>
                  <a:srgbClr val="FF0000"/>
                </a:solidFill>
              </a:rPr>
              <a:t>/</a:t>
            </a:r>
            <a:r>
              <a:rPr lang="ko-KR" altLang="en-US" sz="9599" dirty="0">
                <a:solidFill>
                  <a:srgbClr val="FF0000"/>
                </a:solidFill>
              </a:rPr>
              <a:t>그림 크기는</a:t>
            </a:r>
            <a:r>
              <a:rPr lang="en-US" altLang="ko-KR" sz="9599" dirty="0">
                <a:solidFill>
                  <a:srgbClr val="FF0000"/>
                </a:solidFill>
              </a:rPr>
              <a:t> </a:t>
            </a:r>
            <a:r>
              <a:rPr lang="ko-KR" altLang="en-US" sz="9599" dirty="0">
                <a:solidFill>
                  <a:srgbClr val="FF0000"/>
                </a:solidFill>
              </a:rPr>
              <a:t>자율적으로 변형하여 사용하시기 바랍니다</a:t>
            </a:r>
            <a:r>
              <a:rPr lang="en-US" altLang="ko-KR" sz="9599" dirty="0">
                <a:solidFill>
                  <a:srgbClr val="FF0000"/>
                </a:solidFill>
              </a:rPr>
              <a:t>.</a:t>
            </a:r>
            <a:r>
              <a:rPr lang="ko-KR" altLang="en-US" sz="9599" dirty="0">
                <a:solidFill>
                  <a:srgbClr val="FF0000"/>
                </a:solidFill>
              </a:rPr>
              <a:t> </a:t>
            </a:r>
            <a:endParaRPr lang="en-US" altLang="ko-KR" sz="9599" dirty="0">
              <a:solidFill>
                <a:srgbClr val="FF0000"/>
              </a:solidFill>
            </a:endParaRPr>
          </a:p>
        </p:txBody>
      </p:sp>
      <p:pic>
        <p:nvPicPr>
          <p:cNvPr id="24" name="그림 2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V="1">
            <a:off x="13716000" y="41711469"/>
            <a:ext cx="6685394" cy="1380256"/>
          </a:xfrm>
          <a:prstGeom prst="rect">
            <a:avLst/>
          </a:prstGeom>
        </p:spPr>
      </p:pic>
      <p:pic>
        <p:nvPicPr>
          <p:cNvPr id="1028" name="Picture 4" descr="http://www.ksaaonline.or.kr/images/main/mtext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9746" y="1471209"/>
            <a:ext cx="4114800" cy="18192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모서리가 둥근 직사각형 24"/>
          <p:cNvSpPr/>
          <p:nvPr/>
        </p:nvSpPr>
        <p:spPr>
          <a:xfrm>
            <a:off x="25203150" y="1077154"/>
            <a:ext cx="5429250" cy="204380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o-KR" altLang="en-US" sz="5400" b="1" dirty="0" smtClean="0">
                <a:solidFill>
                  <a:schemeClr val="bg1"/>
                </a:solidFill>
              </a:rPr>
              <a:t>발표자</a:t>
            </a:r>
            <a:endParaRPr lang="en-US" altLang="ko-KR" sz="5400" b="1" dirty="0" smtClean="0">
              <a:solidFill>
                <a:schemeClr val="bg1"/>
              </a:solidFill>
            </a:endParaRPr>
          </a:p>
          <a:p>
            <a:pPr algn="ctr"/>
            <a:r>
              <a:rPr lang="ko-KR" altLang="en-US" sz="5400" b="1" dirty="0" smtClean="0">
                <a:solidFill>
                  <a:schemeClr val="bg1"/>
                </a:solidFill>
              </a:rPr>
              <a:t> </a:t>
            </a:r>
            <a:r>
              <a:rPr lang="ko-KR" altLang="en-US" sz="5400" b="1" dirty="0">
                <a:solidFill>
                  <a:schemeClr val="bg1"/>
                </a:solidFill>
              </a:rPr>
              <a:t>소속 </a:t>
            </a:r>
            <a:r>
              <a:rPr lang="ko-KR" altLang="en-US" sz="5400" b="1" dirty="0" err="1" smtClean="0">
                <a:solidFill>
                  <a:schemeClr val="bg1"/>
                </a:solidFill>
              </a:rPr>
              <a:t>엠블럼</a:t>
            </a:r>
            <a:endParaRPr lang="ko-KR" altLang="en-US" sz="5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33154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F4E7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모서리가 둥근 직사각형 233"/>
          <p:cNvSpPr/>
          <p:nvPr/>
        </p:nvSpPr>
        <p:spPr>
          <a:xfrm>
            <a:off x="484379" y="4937063"/>
            <a:ext cx="31428268" cy="36705624"/>
          </a:xfrm>
          <a:prstGeom prst="roundRect">
            <a:avLst>
              <a:gd name="adj" fmla="val 714"/>
            </a:avLst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o-KR" altLang="en-US" sz="2800" dirty="0" err="1"/>
              <a:t>맑</a:t>
            </a:r>
            <a:endParaRPr lang="ko-KR" altLang="en-US" sz="2800" dirty="0"/>
          </a:p>
        </p:txBody>
      </p:sp>
      <p:sp>
        <p:nvSpPr>
          <p:cNvPr id="36" name="TextBox 35"/>
          <p:cNvSpPr txBox="1"/>
          <p:nvPr/>
        </p:nvSpPr>
        <p:spPr>
          <a:xfrm>
            <a:off x="1405075" y="14769474"/>
            <a:ext cx="184671" cy="369258"/>
          </a:xfrm>
          <a:prstGeom prst="rect">
            <a:avLst/>
          </a:prstGeom>
          <a:noFill/>
        </p:spPr>
        <p:txBody>
          <a:bodyPr wrap="none" lIns="91411" tIns="45703" rIns="91411" bIns="45703" rtlCol="0">
            <a:spAutoFit/>
          </a:bodyPr>
          <a:lstStyle/>
          <a:p>
            <a:endParaRPr lang="ko-KR" altLang="en-US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4" name="양쪽 모서리가 둥근 사각형 13"/>
          <p:cNvSpPr/>
          <p:nvPr/>
        </p:nvSpPr>
        <p:spPr>
          <a:xfrm>
            <a:off x="13065573" y="36500891"/>
            <a:ext cx="18396000" cy="874800"/>
          </a:xfrm>
          <a:prstGeom prst="round2Same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3086100" fontAlgn="base" latinLnBrk="1">
              <a:spcBef>
                <a:spcPct val="0"/>
              </a:spcBef>
              <a:spcAft>
                <a:spcPct val="0"/>
              </a:spcAft>
            </a:pPr>
            <a:r>
              <a:rPr lang="en-US" altLang="ko-KR" sz="4400" b="1" dirty="0">
                <a:solidFill>
                  <a:schemeClr val="bg1"/>
                </a:solidFill>
                <a:latin typeface="Malgun Gothic" panose="020B0503020000020004" pitchFamily="34" charset="-127"/>
                <a:ea typeface="Malgun Gothic" panose="020B0503020000020004" pitchFamily="34" charset="-127"/>
                <a:cs typeface="Calibri" panose="020F0502020204030204" pitchFamily="34" charset="0"/>
              </a:rPr>
              <a:t>CONCLUSIONS</a:t>
            </a:r>
            <a:endParaRPr kumimoji="1" lang="ko-KR" altLang="en-US" sz="4400" b="1" dirty="0">
              <a:solidFill>
                <a:schemeClr val="bg1"/>
              </a:solidFill>
              <a:latin typeface="Malgun Gothic" panose="020B0503020000020004" pitchFamily="34" charset="-127"/>
              <a:ea typeface="Malgun Gothic" panose="020B0503020000020004" pitchFamily="34" charset="-127"/>
              <a:cs typeface="Calibri" panose="020F0502020204030204" pitchFamily="34" charset="0"/>
            </a:endParaRPr>
          </a:p>
        </p:txBody>
      </p:sp>
      <p:sp>
        <p:nvSpPr>
          <p:cNvPr id="31" name="양쪽 모서리가 둥근 사각형 30"/>
          <p:cNvSpPr/>
          <p:nvPr/>
        </p:nvSpPr>
        <p:spPr>
          <a:xfrm>
            <a:off x="864793" y="5332142"/>
            <a:ext cx="11700000" cy="874080"/>
          </a:xfrm>
          <a:prstGeom prst="round2Same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3086100"/>
            <a:r>
              <a:rPr lang="en-US" altLang="ko-KR" sz="4400" b="1" dirty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INTRODUCTION</a:t>
            </a:r>
            <a:endParaRPr lang="ko-KR" altLang="en-US" sz="4400" b="1" dirty="0">
              <a:solidFill>
                <a:schemeClr val="bg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28" name="양쪽 모서리가 둥근 사각형 127"/>
          <p:cNvSpPr/>
          <p:nvPr/>
        </p:nvSpPr>
        <p:spPr>
          <a:xfrm>
            <a:off x="13065573" y="5317945"/>
            <a:ext cx="18396000" cy="874080"/>
          </a:xfrm>
          <a:prstGeom prst="round2Same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3086100" fontAlgn="base" latinLnBrk="1">
              <a:spcBef>
                <a:spcPct val="0"/>
              </a:spcBef>
              <a:spcAft>
                <a:spcPct val="0"/>
              </a:spcAft>
            </a:pPr>
            <a:r>
              <a:rPr lang="en-US" altLang="ko-KR" sz="4400" b="1" dirty="0">
                <a:solidFill>
                  <a:schemeClr val="bg1"/>
                </a:solidFill>
                <a:latin typeface="Malgun Gothic" panose="020B0503020000020004" pitchFamily="34" charset="-127"/>
                <a:ea typeface="Malgun Gothic" panose="020B0503020000020004" pitchFamily="34" charset="-127"/>
                <a:cs typeface="Calibri" panose="020F0502020204030204" pitchFamily="34" charset="0"/>
              </a:rPr>
              <a:t>RESULTS</a:t>
            </a:r>
            <a:endParaRPr kumimoji="1" lang="ko-KR" altLang="en-US" sz="4400" b="1" dirty="0">
              <a:solidFill>
                <a:schemeClr val="bg1"/>
              </a:solidFill>
              <a:latin typeface="Malgun Gothic" panose="020B0503020000020004" pitchFamily="34" charset="-127"/>
              <a:ea typeface="Malgun Gothic" panose="020B0503020000020004" pitchFamily="34" charset="-127"/>
              <a:cs typeface="Calibri" panose="020F0502020204030204" pitchFamily="34" charset="0"/>
            </a:endParaRPr>
          </a:p>
        </p:txBody>
      </p:sp>
      <p:sp>
        <p:nvSpPr>
          <p:cNvPr id="62" name="양쪽 모서리가 둥근 사각형 61"/>
          <p:cNvSpPr/>
          <p:nvPr/>
        </p:nvSpPr>
        <p:spPr>
          <a:xfrm>
            <a:off x="864793" y="13745237"/>
            <a:ext cx="11700000" cy="874081"/>
          </a:xfrm>
          <a:prstGeom prst="round2Same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3086100" fontAlgn="base" latinLnBrk="1">
              <a:spcBef>
                <a:spcPct val="0"/>
              </a:spcBef>
              <a:spcAft>
                <a:spcPct val="0"/>
              </a:spcAft>
            </a:pPr>
            <a:r>
              <a:rPr lang="en-US" altLang="ko-KR" sz="5400" b="1" dirty="0">
                <a:solidFill>
                  <a:schemeClr val="bg1"/>
                </a:solidFill>
                <a:latin typeface="Malgun Gothic" panose="020B0503020000020004" pitchFamily="34" charset="-127"/>
                <a:ea typeface="Malgun Gothic" panose="020B0503020000020004" pitchFamily="34" charset="-127"/>
                <a:cs typeface="Calibri" panose="020F0502020204030204" pitchFamily="34" charset="0"/>
              </a:rPr>
              <a:t>M</a:t>
            </a:r>
            <a:r>
              <a:rPr lang="en-US" altLang="ko-KR" sz="4400" b="1" dirty="0">
                <a:solidFill>
                  <a:schemeClr val="bg1"/>
                </a:solidFill>
                <a:latin typeface="Malgun Gothic" panose="020B0503020000020004" pitchFamily="34" charset="-127"/>
                <a:ea typeface="Malgun Gothic" panose="020B0503020000020004" pitchFamily="34" charset="-127"/>
                <a:cs typeface="Calibri" panose="020F0502020204030204" pitchFamily="34" charset="0"/>
              </a:rPr>
              <a:t>ETHODS</a:t>
            </a:r>
            <a:endParaRPr kumimoji="1" lang="ko-KR" altLang="en-US" sz="4400" b="1" dirty="0">
              <a:solidFill>
                <a:schemeClr val="bg1"/>
              </a:solidFill>
              <a:latin typeface="Malgun Gothic" panose="020B0503020000020004" pitchFamily="34" charset="-127"/>
              <a:ea typeface="Malgun Gothic" panose="020B0503020000020004" pitchFamily="34" charset="-127"/>
              <a:cs typeface="Calibri" panose="020F0502020204030204" pitchFamily="34" charset="0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6548057" y="3290485"/>
            <a:ext cx="1930317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320108" latinLnBrk="1">
              <a:defRPr/>
            </a:pPr>
            <a:r>
              <a:rPr lang="en-US" altLang="ko-KR" sz="4400" dirty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Authors</a:t>
            </a:r>
          </a:p>
          <a:p>
            <a:pPr algn="ctr" defTabSz="4320108" latinLnBrk="1">
              <a:defRPr/>
            </a:pPr>
            <a:r>
              <a:rPr lang="en-US" altLang="ko-KR" sz="4400" dirty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Associated institution</a:t>
            </a:r>
          </a:p>
          <a:p>
            <a:pPr algn="ctr" defTabSz="4320108" latinLnBrk="1">
              <a:defRPr/>
            </a:pPr>
            <a:endParaRPr lang="en-US" altLang="ko-KR" sz="4400" dirty="0">
              <a:solidFill>
                <a:schemeClr val="bg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27" name="Rectangle 1"/>
          <p:cNvSpPr>
            <a:spLocks noChangeArrowheads="1"/>
          </p:cNvSpPr>
          <p:nvPr/>
        </p:nvSpPr>
        <p:spPr bwMode="auto">
          <a:xfrm>
            <a:off x="484379" y="340200"/>
            <a:ext cx="31430530" cy="3174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normAutofit/>
          </a:bodyPr>
          <a:lstStyle/>
          <a:p>
            <a:pPr algn="ctr" defTabSz="914309" latinLnBrk="1">
              <a:defRPr/>
            </a:pPr>
            <a:r>
              <a:rPr kumimoji="1" lang="en-US" altLang="ko-KR" sz="8000" b="1" dirty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Poster Title</a:t>
            </a:r>
          </a:p>
        </p:txBody>
      </p:sp>
      <p:sp>
        <p:nvSpPr>
          <p:cNvPr id="145" name="TextBox 144"/>
          <p:cNvSpPr txBox="1"/>
          <p:nvPr/>
        </p:nvSpPr>
        <p:spPr>
          <a:xfrm>
            <a:off x="1208493" y="14619318"/>
            <a:ext cx="184671" cy="369258"/>
          </a:xfrm>
          <a:prstGeom prst="rect">
            <a:avLst/>
          </a:prstGeom>
          <a:noFill/>
        </p:spPr>
        <p:txBody>
          <a:bodyPr wrap="none" lIns="91411" tIns="45703" rIns="91411" bIns="45703" rtlCol="0">
            <a:spAutoFit/>
          </a:bodyPr>
          <a:lstStyle/>
          <a:p>
            <a:endParaRPr lang="ko-KR" altLang="en-US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38" name="순서도: 처리 37"/>
          <p:cNvSpPr/>
          <p:nvPr/>
        </p:nvSpPr>
        <p:spPr>
          <a:xfrm>
            <a:off x="872360" y="14920129"/>
            <a:ext cx="11592000" cy="684000"/>
          </a:xfrm>
          <a:prstGeom prst="flowChartProcess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>
              <a:buAutoNum type="arabicPeriod"/>
            </a:pPr>
            <a:r>
              <a:rPr lang="ko-KR" altLang="en-US" sz="3200" b="1" dirty="0">
                <a:latin typeface="+mn-ea"/>
              </a:rPr>
              <a:t>소제목</a:t>
            </a:r>
            <a:endParaRPr lang="en-US" altLang="ko-KR" sz="3200" b="1" dirty="0">
              <a:latin typeface="+mn-ea"/>
            </a:endParaRPr>
          </a:p>
        </p:txBody>
      </p:sp>
      <p:sp>
        <p:nvSpPr>
          <p:cNvPr id="39" name="순서도: 처리 38"/>
          <p:cNvSpPr/>
          <p:nvPr/>
        </p:nvSpPr>
        <p:spPr>
          <a:xfrm>
            <a:off x="872360" y="22947875"/>
            <a:ext cx="11592000" cy="684000"/>
          </a:xfrm>
          <a:prstGeom prst="flowChartProcess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3200" b="1" dirty="0"/>
              <a:t>2. </a:t>
            </a:r>
            <a:r>
              <a:rPr lang="ko-KR" altLang="en-US" sz="3200" b="1" dirty="0"/>
              <a:t>소제목</a:t>
            </a:r>
            <a:endParaRPr lang="en-US" altLang="ko-KR" sz="3200" b="1" dirty="0"/>
          </a:p>
        </p:txBody>
      </p:sp>
      <p:sp>
        <p:nvSpPr>
          <p:cNvPr id="40" name="순서도: 처리 39"/>
          <p:cNvSpPr/>
          <p:nvPr/>
        </p:nvSpPr>
        <p:spPr>
          <a:xfrm>
            <a:off x="824179" y="32500738"/>
            <a:ext cx="11592000" cy="684000"/>
          </a:xfrm>
          <a:prstGeom prst="flowChartProcess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3200" b="1" dirty="0"/>
              <a:t>3. </a:t>
            </a:r>
            <a:r>
              <a:rPr lang="ko-KR" altLang="en-US" sz="3200" b="1" dirty="0"/>
              <a:t>소제목</a:t>
            </a:r>
            <a:endParaRPr lang="en-US" altLang="ko-KR" sz="3200" b="1" dirty="0"/>
          </a:p>
        </p:txBody>
      </p:sp>
      <p:sp>
        <p:nvSpPr>
          <p:cNvPr id="3" name="직사각형 2">
            <a:extLst>
              <a:ext uri="{FF2B5EF4-FFF2-40B4-BE49-F238E27FC236}">
                <a16:creationId xmlns:a16="http://schemas.microsoft.com/office/drawing/2014/main" xmlns="" id="{F2C2C54C-B24A-4FFB-A9C4-30D1EC657A29}"/>
              </a:ext>
            </a:extLst>
          </p:cNvPr>
          <p:cNvSpPr/>
          <p:nvPr/>
        </p:nvSpPr>
        <p:spPr>
          <a:xfrm>
            <a:off x="872359" y="6299414"/>
            <a:ext cx="11664000" cy="69804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180000" rIns="180000" bIns="180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/>
            <a:r>
              <a:rPr lang="ko-KR" altLang="en-US" sz="3600" dirty="0">
                <a:solidFill>
                  <a:schemeClr val="tx1"/>
                </a:solidFill>
              </a:rPr>
              <a:t>텍스트 입력</a:t>
            </a:r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xmlns="" id="{0E26A912-5504-424C-A90F-A2D5D65E5AF0}"/>
              </a:ext>
            </a:extLst>
          </p:cNvPr>
          <p:cNvSpPr/>
          <p:nvPr/>
        </p:nvSpPr>
        <p:spPr>
          <a:xfrm>
            <a:off x="13065572" y="6299412"/>
            <a:ext cx="18395999" cy="296873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180000" rIns="180000" bIns="180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/>
            <a:r>
              <a:rPr lang="ko-KR" altLang="en-US" sz="3600" dirty="0">
                <a:solidFill>
                  <a:schemeClr val="tx1"/>
                </a:solidFill>
              </a:rPr>
              <a:t>텍스트 입력</a:t>
            </a:r>
          </a:p>
        </p:txBody>
      </p:sp>
      <p:sp>
        <p:nvSpPr>
          <p:cNvPr id="17" name="직사각형 16">
            <a:extLst>
              <a:ext uri="{FF2B5EF4-FFF2-40B4-BE49-F238E27FC236}">
                <a16:creationId xmlns:a16="http://schemas.microsoft.com/office/drawing/2014/main" xmlns="" id="{596460CE-FBF7-4669-A93B-E8BCECEDBB7C}"/>
              </a:ext>
            </a:extLst>
          </p:cNvPr>
          <p:cNvSpPr/>
          <p:nvPr/>
        </p:nvSpPr>
        <p:spPr>
          <a:xfrm>
            <a:off x="900793" y="15760622"/>
            <a:ext cx="11664000" cy="70710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180000" rIns="180000" bIns="180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/>
            <a:r>
              <a:rPr lang="ko-KR" altLang="en-US" sz="3600" dirty="0">
                <a:solidFill>
                  <a:schemeClr val="tx1"/>
                </a:solidFill>
              </a:rPr>
              <a:t>텍스트 입력</a:t>
            </a:r>
          </a:p>
        </p:txBody>
      </p:sp>
      <p:sp>
        <p:nvSpPr>
          <p:cNvPr id="18" name="직사각형 17">
            <a:extLst>
              <a:ext uri="{FF2B5EF4-FFF2-40B4-BE49-F238E27FC236}">
                <a16:creationId xmlns:a16="http://schemas.microsoft.com/office/drawing/2014/main" xmlns="" id="{144BA33D-C85F-4A90-9734-18B225BC5AB1}"/>
              </a:ext>
            </a:extLst>
          </p:cNvPr>
          <p:cNvSpPr/>
          <p:nvPr/>
        </p:nvSpPr>
        <p:spPr>
          <a:xfrm>
            <a:off x="836360" y="23725068"/>
            <a:ext cx="11664000" cy="70710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180000" rIns="180000" bIns="180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/>
            <a:r>
              <a:rPr lang="ko-KR" altLang="en-US" sz="3600" dirty="0">
                <a:solidFill>
                  <a:schemeClr val="tx1"/>
                </a:solidFill>
              </a:rPr>
              <a:t>텍스트 입력</a:t>
            </a:r>
          </a:p>
        </p:txBody>
      </p:sp>
      <p:sp>
        <p:nvSpPr>
          <p:cNvPr id="19" name="직사각형 18">
            <a:extLst>
              <a:ext uri="{FF2B5EF4-FFF2-40B4-BE49-F238E27FC236}">
                <a16:creationId xmlns:a16="http://schemas.microsoft.com/office/drawing/2014/main" xmlns="" id="{72EDFF9B-FDC4-4EC0-90F8-8877935E6734}"/>
              </a:ext>
            </a:extLst>
          </p:cNvPr>
          <p:cNvSpPr/>
          <p:nvPr/>
        </p:nvSpPr>
        <p:spPr>
          <a:xfrm>
            <a:off x="824179" y="33384766"/>
            <a:ext cx="11664000" cy="70710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180000" rIns="180000" bIns="180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/>
            <a:r>
              <a:rPr lang="ko-KR" altLang="en-US" sz="3600" dirty="0">
                <a:solidFill>
                  <a:schemeClr val="tx1"/>
                </a:solidFill>
              </a:rPr>
              <a:t>텍스트 입력</a:t>
            </a:r>
          </a:p>
        </p:txBody>
      </p:sp>
      <p:sp>
        <p:nvSpPr>
          <p:cNvPr id="21" name="직사각형 20">
            <a:extLst>
              <a:ext uri="{FF2B5EF4-FFF2-40B4-BE49-F238E27FC236}">
                <a16:creationId xmlns:a16="http://schemas.microsoft.com/office/drawing/2014/main" xmlns="" id="{3AC47FF2-3F5E-4504-B090-AAAAC030344B}"/>
              </a:ext>
            </a:extLst>
          </p:cNvPr>
          <p:cNvSpPr/>
          <p:nvPr/>
        </p:nvSpPr>
        <p:spPr>
          <a:xfrm>
            <a:off x="13065571" y="37603328"/>
            <a:ext cx="18395999" cy="35252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180000" rIns="180000" bIns="180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/>
            <a:r>
              <a:rPr lang="ko-KR" altLang="en-US" sz="3600" dirty="0">
                <a:solidFill>
                  <a:schemeClr val="tx1"/>
                </a:solidFill>
              </a:rPr>
              <a:t>텍스트 입력</a:t>
            </a:r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xmlns="" id="{B0C25612-55DE-4025-8F51-990EEA5623C2}"/>
              </a:ext>
            </a:extLst>
          </p:cNvPr>
          <p:cNvSpPr/>
          <p:nvPr/>
        </p:nvSpPr>
        <p:spPr>
          <a:xfrm>
            <a:off x="7486253" y="16879099"/>
            <a:ext cx="19144889" cy="60011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525827"/>
            <a:r>
              <a:rPr lang="en-US" altLang="ko-KR" sz="9599" dirty="0">
                <a:solidFill>
                  <a:srgbClr val="FF0000"/>
                </a:solidFill>
              </a:rPr>
              <a:t>* </a:t>
            </a:r>
            <a:r>
              <a:rPr lang="ko-KR" altLang="en-US" sz="9599" dirty="0">
                <a:solidFill>
                  <a:srgbClr val="FF0000"/>
                </a:solidFill>
              </a:rPr>
              <a:t>포스터 양식 내용의  제목</a:t>
            </a:r>
            <a:r>
              <a:rPr lang="en-US" altLang="ko-KR" sz="9599" dirty="0">
                <a:solidFill>
                  <a:srgbClr val="FF0000"/>
                </a:solidFill>
              </a:rPr>
              <a:t>, </a:t>
            </a:r>
            <a:r>
              <a:rPr lang="ko-KR" altLang="en-US" sz="9599" dirty="0">
                <a:solidFill>
                  <a:srgbClr val="FF0000"/>
                </a:solidFill>
              </a:rPr>
              <a:t>소제목 개수 및 위치</a:t>
            </a:r>
            <a:r>
              <a:rPr lang="en-US" altLang="ko-KR" sz="9599" dirty="0">
                <a:solidFill>
                  <a:srgbClr val="FF0000"/>
                </a:solidFill>
              </a:rPr>
              <a:t>,</a:t>
            </a:r>
            <a:r>
              <a:rPr lang="ko-KR" altLang="en-US" sz="9599" dirty="0">
                <a:solidFill>
                  <a:srgbClr val="FF0000"/>
                </a:solidFill>
              </a:rPr>
              <a:t> 표</a:t>
            </a:r>
            <a:r>
              <a:rPr lang="en-US" altLang="ko-KR" sz="9599" dirty="0">
                <a:solidFill>
                  <a:srgbClr val="FF0000"/>
                </a:solidFill>
              </a:rPr>
              <a:t>/</a:t>
            </a:r>
            <a:r>
              <a:rPr lang="ko-KR" altLang="en-US" sz="9599" dirty="0">
                <a:solidFill>
                  <a:srgbClr val="FF0000"/>
                </a:solidFill>
              </a:rPr>
              <a:t>그림 크기는</a:t>
            </a:r>
            <a:r>
              <a:rPr lang="en-US" altLang="ko-KR" sz="9599" dirty="0">
                <a:solidFill>
                  <a:srgbClr val="FF0000"/>
                </a:solidFill>
              </a:rPr>
              <a:t> </a:t>
            </a:r>
            <a:r>
              <a:rPr lang="ko-KR" altLang="en-US" sz="9599" dirty="0">
                <a:solidFill>
                  <a:srgbClr val="FF0000"/>
                </a:solidFill>
              </a:rPr>
              <a:t>자율적으로 변형하여 사용하시기 바랍니다</a:t>
            </a:r>
            <a:r>
              <a:rPr lang="en-US" altLang="ko-KR" sz="9599" dirty="0">
                <a:solidFill>
                  <a:srgbClr val="FF0000"/>
                </a:solidFill>
              </a:rPr>
              <a:t>.</a:t>
            </a:r>
            <a:r>
              <a:rPr lang="ko-KR" altLang="en-US" sz="9599" dirty="0">
                <a:solidFill>
                  <a:srgbClr val="FF0000"/>
                </a:solidFill>
              </a:rPr>
              <a:t> </a:t>
            </a:r>
            <a:endParaRPr lang="en-US" altLang="ko-KR" sz="9599" dirty="0">
              <a:solidFill>
                <a:srgbClr val="FF0000"/>
              </a:solidFill>
            </a:endParaRPr>
          </a:p>
        </p:txBody>
      </p:sp>
      <p:pic>
        <p:nvPicPr>
          <p:cNvPr id="24" name="그림 2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V="1">
            <a:off x="13637071" y="41749021"/>
            <a:ext cx="6472980" cy="1336402"/>
          </a:xfrm>
          <a:prstGeom prst="rect">
            <a:avLst/>
          </a:prstGeom>
        </p:spPr>
      </p:pic>
      <p:pic>
        <p:nvPicPr>
          <p:cNvPr id="2050" name="Picture 2" descr="http://www.ksaaonline.or.kr/images/main/mtext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7410" y="1497125"/>
            <a:ext cx="4114800" cy="18192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모서리가 둥근 직사각형 22"/>
          <p:cNvSpPr/>
          <p:nvPr/>
        </p:nvSpPr>
        <p:spPr>
          <a:xfrm>
            <a:off x="25203150" y="1077154"/>
            <a:ext cx="5429250" cy="204380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o-KR" altLang="en-US" sz="5400" b="1" dirty="0" smtClean="0">
                <a:solidFill>
                  <a:schemeClr val="bg1"/>
                </a:solidFill>
              </a:rPr>
              <a:t>발표자</a:t>
            </a:r>
            <a:endParaRPr lang="en-US" altLang="ko-KR" sz="5400" b="1" dirty="0" smtClean="0">
              <a:solidFill>
                <a:schemeClr val="bg1"/>
              </a:solidFill>
            </a:endParaRPr>
          </a:p>
          <a:p>
            <a:pPr algn="ctr"/>
            <a:r>
              <a:rPr lang="ko-KR" altLang="en-US" sz="5400" b="1" dirty="0" smtClean="0">
                <a:solidFill>
                  <a:schemeClr val="bg1"/>
                </a:solidFill>
              </a:rPr>
              <a:t> </a:t>
            </a:r>
            <a:r>
              <a:rPr lang="ko-KR" altLang="en-US" sz="5400" b="1" dirty="0">
                <a:solidFill>
                  <a:schemeClr val="bg1"/>
                </a:solidFill>
              </a:rPr>
              <a:t>소속 </a:t>
            </a:r>
            <a:r>
              <a:rPr lang="ko-KR" altLang="en-US" sz="5400" b="1" dirty="0" err="1" smtClean="0">
                <a:solidFill>
                  <a:schemeClr val="bg1"/>
                </a:solidFill>
              </a:rPr>
              <a:t>엠블럼</a:t>
            </a:r>
            <a:endParaRPr lang="ko-KR" altLang="en-US" sz="5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76316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sz="28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1529</TotalTime>
  <Words>108</Words>
  <Application>Microsoft Office PowerPoint</Application>
  <PresentationFormat>사용자 지정</PresentationFormat>
  <Paragraphs>42</Paragraphs>
  <Slides>2</Slides>
  <Notes>2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3" baseType="lpstr">
      <vt:lpstr>Office 테마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admin</dc:creator>
  <cp:lastModifiedBy>User</cp:lastModifiedBy>
  <cp:revision>160</cp:revision>
  <cp:lastPrinted>2018-09-28T04:52:25Z</cp:lastPrinted>
  <dcterms:created xsi:type="dcterms:W3CDTF">2018-09-28T01:59:17Z</dcterms:created>
  <dcterms:modified xsi:type="dcterms:W3CDTF">2023-04-16T13:50:57Z</dcterms:modified>
</cp:coreProperties>
</file>