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8" r:id="rId2"/>
    <p:sldId id="267" r:id="rId3"/>
  </p:sldIdLst>
  <p:sldSz cx="32399288" cy="43200638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58" userDrawn="1">
          <p15:clr>
            <a:srgbClr val="A4A3A4"/>
          </p15:clr>
        </p15:guide>
        <p15:guide id="2" pos="102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09528B"/>
    <a:srgbClr val="003C78"/>
    <a:srgbClr val="013D7D"/>
    <a:srgbClr val="FFFFFF"/>
    <a:srgbClr val="0F5791"/>
    <a:srgbClr val="548235"/>
    <a:srgbClr val="03113C"/>
    <a:srgbClr val="02255B"/>
    <a:srgbClr val="004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AEAF34-06CC-456E-82B3-3C5676D9DC95}" v="24" dt="2021-03-20T22:52:09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6" autoAdjust="0"/>
    <p:restoredTop sz="98397" autoAdjust="0"/>
  </p:normalViewPr>
  <p:slideViewPr>
    <p:cSldViewPr snapToGrid="0" showGuides="1">
      <p:cViewPr>
        <p:scale>
          <a:sx n="25" d="100"/>
          <a:sy n="25" d="100"/>
        </p:scale>
        <p:origin x="1522" y="-3451"/>
      </p:cViewPr>
      <p:guideLst>
        <p:guide orient="horz" pos="19458"/>
        <p:guide pos="102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CB5DC-FE6D-41AE-AB88-3D116122E932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9475" y="1235075"/>
            <a:ext cx="24987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93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5E9DE-9A17-4DC5-B0EF-A071BB3E20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448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09775" y="739775"/>
            <a:ext cx="2778125" cy="370363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AF1BA-83F7-49C4-9800-D297FEFDF4B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155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09775" y="739775"/>
            <a:ext cx="2778125" cy="370363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AF1BA-83F7-49C4-9800-D297FEFDF4BF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5730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437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13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094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89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2689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3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3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72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13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449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84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100000">
              <a:schemeClr val="accent1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DE3AA-791A-4454-83BC-785024B44FFC}" type="datetimeFigureOut">
              <a:rPr lang="ko-KR" altLang="en-US" smtClean="0"/>
              <a:pPr/>
              <a:t>2023-10-17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8ED67-9C04-4113-9FBC-A0EA21C2C7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929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모서리가 둥근 직사각형 233"/>
          <p:cNvSpPr/>
          <p:nvPr/>
        </p:nvSpPr>
        <p:spPr>
          <a:xfrm>
            <a:off x="484379" y="4937063"/>
            <a:ext cx="31428268" cy="36705624"/>
          </a:xfrm>
          <a:prstGeom prst="roundRect">
            <a:avLst>
              <a:gd name="adj" fmla="val 71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800" dirty="0" err="1"/>
              <a:t>맑</a:t>
            </a:r>
            <a:endParaRPr lang="ko-KR" altLang="en-US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1405075" y="14769474"/>
            <a:ext cx="184671" cy="369258"/>
          </a:xfrm>
          <a:prstGeom prst="rect">
            <a:avLst/>
          </a:prstGeom>
          <a:noFill/>
        </p:spPr>
        <p:txBody>
          <a:bodyPr wrap="none" lIns="91411" tIns="45703" rIns="91411" bIns="45703" rtlCol="0"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양쪽 모서리가 둥근 사각형 13"/>
          <p:cNvSpPr/>
          <p:nvPr/>
        </p:nvSpPr>
        <p:spPr>
          <a:xfrm>
            <a:off x="13065573" y="36500891"/>
            <a:ext cx="18396000" cy="87480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8610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ko-KR" sz="44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CONCLUSIONS</a:t>
            </a:r>
            <a:endParaRPr kumimoji="1" lang="ko-KR" altLang="en-US" sz="44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31" name="양쪽 모서리가 둥근 사각형 30"/>
          <p:cNvSpPr/>
          <p:nvPr/>
        </p:nvSpPr>
        <p:spPr>
          <a:xfrm>
            <a:off x="864793" y="5332142"/>
            <a:ext cx="11700000" cy="87408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배경 및 목적</a:t>
            </a:r>
          </a:p>
        </p:txBody>
      </p:sp>
      <p:sp>
        <p:nvSpPr>
          <p:cNvPr id="128" name="양쪽 모서리가 둥근 사각형 127"/>
          <p:cNvSpPr/>
          <p:nvPr/>
        </p:nvSpPr>
        <p:spPr>
          <a:xfrm>
            <a:off x="13065573" y="5317945"/>
            <a:ext cx="18396000" cy="87408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결과</a:t>
            </a:r>
            <a:endParaRPr lang="ko-KR" altLang="en-US" sz="4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양쪽 모서리가 둥근 사각형 61"/>
          <p:cNvSpPr/>
          <p:nvPr/>
        </p:nvSpPr>
        <p:spPr>
          <a:xfrm>
            <a:off x="864793" y="13745237"/>
            <a:ext cx="11700000" cy="87408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연구 방법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548057" y="3290485"/>
            <a:ext cx="1930317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4320108" latinLnBrk="1">
              <a:defRPr sz="44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r>
              <a:rPr lang="ko-KR" altLang="en-US" dirty="0"/>
              <a:t>저자</a:t>
            </a:r>
            <a:endParaRPr lang="en-US" altLang="ko-KR" dirty="0"/>
          </a:p>
          <a:p>
            <a:r>
              <a:rPr lang="ko-KR" altLang="en-US" dirty="0"/>
              <a:t>소속</a:t>
            </a:r>
            <a:endParaRPr lang="en-US" altLang="ko-KR" dirty="0"/>
          </a:p>
        </p:txBody>
      </p: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484379" y="340200"/>
            <a:ext cx="31430530" cy="317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 algn="ctr" defTabSz="914309" latinLnBrk="1">
              <a:defRPr/>
            </a:pPr>
            <a:r>
              <a:rPr kumimoji="1" lang="ko-KR" altLang="en-US" sz="8000" b="1" dirty="0">
                <a:solidFill>
                  <a:schemeClr val="bg1"/>
                </a:solidFill>
                <a:latin typeface="맑은 고딕" panose="020B0503020000020004" pitchFamily="50" charset="-127"/>
                <a:cs typeface="굴림" pitchFamily="50" charset="-127"/>
              </a:rPr>
              <a:t>제목</a:t>
            </a:r>
            <a:endParaRPr kumimoji="1" lang="en-US" altLang="ko-KR" sz="6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굴림" pitchFamily="50" charset="-127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208493" y="14619318"/>
            <a:ext cx="184671" cy="369258"/>
          </a:xfrm>
          <a:prstGeom prst="rect">
            <a:avLst/>
          </a:prstGeom>
          <a:noFill/>
        </p:spPr>
        <p:txBody>
          <a:bodyPr wrap="none" lIns="91411" tIns="45703" rIns="91411" bIns="45703" rtlCol="0"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순서도: 처리 37"/>
          <p:cNvSpPr/>
          <p:nvPr/>
        </p:nvSpPr>
        <p:spPr>
          <a:xfrm>
            <a:off x="872360" y="14920129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ko-KR" altLang="en-US" sz="3200" b="1" dirty="0">
                <a:latin typeface="+mn-ea"/>
              </a:rPr>
              <a:t>소제목</a:t>
            </a:r>
            <a:endParaRPr lang="en-US" altLang="ko-KR" sz="3200" b="1" dirty="0">
              <a:latin typeface="+mn-ea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872360" y="22947875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b="1" dirty="0"/>
              <a:t>2. </a:t>
            </a:r>
            <a:r>
              <a:rPr lang="ko-KR" altLang="en-US" sz="3200" b="1" dirty="0"/>
              <a:t>소제목</a:t>
            </a:r>
            <a:endParaRPr lang="en-US" altLang="ko-KR" sz="3200" b="1" dirty="0"/>
          </a:p>
        </p:txBody>
      </p:sp>
      <p:sp>
        <p:nvSpPr>
          <p:cNvPr id="40" name="순서도: 처리 39"/>
          <p:cNvSpPr/>
          <p:nvPr/>
        </p:nvSpPr>
        <p:spPr>
          <a:xfrm>
            <a:off x="824179" y="32500738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b="1" dirty="0"/>
              <a:t>3. </a:t>
            </a:r>
            <a:r>
              <a:rPr lang="ko-KR" altLang="en-US" sz="3200" b="1" dirty="0"/>
              <a:t>소제목</a:t>
            </a:r>
            <a:endParaRPr lang="en-US" altLang="ko-KR" sz="3200" b="1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2C2C54C-B24A-4FFB-A9C4-30D1EC657A29}"/>
              </a:ext>
            </a:extLst>
          </p:cNvPr>
          <p:cNvSpPr/>
          <p:nvPr/>
        </p:nvSpPr>
        <p:spPr>
          <a:xfrm>
            <a:off x="872359" y="6299414"/>
            <a:ext cx="11664000" cy="6980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E26A912-5504-424C-A90F-A2D5D65E5AF0}"/>
              </a:ext>
            </a:extLst>
          </p:cNvPr>
          <p:cNvSpPr/>
          <p:nvPr/>
        </p:nvSpPr>
        <p:spPr>
          <a:xfrm>
            <a:off x="13065572" y="6299412"/>
            <a:ext cx="18395999" cy="29687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96460CE-FBF7-4669-A93B-E8BCECEDBB7C}"/>
              </a:ext>
            </a:extLst>
          </p:cNvPr>
          <p:cNvSpPr/>
          <p:nvPr/>
        </p:nvSpPr>
        <p:spPr>
          <a:xfrm>
            <a:off x="900793" y="15760622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44BA33D-C85F-4A90-9734-18B225BC5AB1}"/>
              </a:ext>
            </a:extLst>
          </p:cNvPr>
          <p:cNvSpPr/>
          <p:nvPr/>
        </p:nvSpPr>
        <p:spPr>
          <a:xfrm>
            <a:off x="836360" y="23725068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2EDFF9B-FDC4-4EC0-90F8-8877935E6734}"/>
              </a:ext>
            </a:extLst>
          </p:cNvPr>
          <p:cNvSpPr/>
          <p:nvPr/>
        </p:nvSpPr>
        <p:spPr>
          <a:xfrm>
            <a:off x="824179" y="33384766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AC47FF2-3F5E-4504-B090-AAAAC030344B}"/>
              </a:ext>
            </a:extLst>
          </p:cNvPr>
          <p:cNvSpPr/>
          <p:nvPr/>
        </p:nvSpPr>
        <p:spPr>
          <a:xfrm>
            <a:off x="13065571" y="37603328"/>
            <a:ext cx="18395999" cy="3525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0C25612-55DE-4025-8F51-990EEA5623C2}"/>
              </a:ext>
            </a:extLst>
          </p:cNvPr>
          <p:cNvSpPr/>
          <p:nvPr/>
        </p:nvSpPr>
        <p:spPr>
          <a:xfrm>
            <a:off x="7486253" y="16879099"/>
            <a:ext cx="19144889" cy="600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 defTabSz="4525827">
              <a:buFont typeface="Arial" panose="020B0604020202020204" pitchFamily="34" charset="0"/>
              <a:buChar char="•"/>
            </a:pPr>
            <a:r>
              <a:rPr lang="ko-KR" altLang="en-US" sz="9599" dirty="0">
                <a:solidFill>
                  <a:srgbClr val="FF0000"/>
                </a:solidFill>
              </a:rPr>
              <a:t>포스터 양식 내용의  제목</a:t>
            </a:r>
            <a:r>
              <a:rPr lang="en-US" altLang="ko-KR" sz="9599" dirty="0">
                <a:solidFill>
                  <a:srgbClr val="FF0000"/>
                </a:solidFill>
              </a:rPr>
              <a:t>, </a:t>
            </a:r>
            <a:r>
              <a:rPr lang="ko-KR" altLang="en-US" sz="9599" dirty="0">
                <a:solidFill>
                  <a:srgbClr val="FF0000"/>
                </a:solidFill>
              </a:rPr>
              <a:t>소제목 개수 및 위치</a:t>
            </a:r>
            <a:r>
              <a:rPr lang="en-US" altLang="ko-KR" sz="9599" dirty="0">
                <a:solidFill>
                  <a:srgbClr val="FF0000"/>
                </a:solidFill>
              </a:rPr>
              <a:t>, </a:t>
            </a:r>
            <a:r>
              <a:rPr lang="ko-KR" altLang="en-US" sz="9599" dirty="0">
                <a:solidFill>
                  <a:srgbClr val="FF0000"/>
                </a:solidFill>
              </a:rPr>
              <a:t>표</a:t>
            </a:r>
            <a:r>
              <a:rPr lang="en-US" altLang="ko-KR" sz="9599" dirty="0">
                <a:solidFill>
                  <a:srgbClr val="FF0000"/>
                </a:solidFill>
              </a:rPr>
              <a:t>/</a:t>
            </a:r>
            <a:r>
              <a:rPr lang="ko-KR" altLang="en-US" sz="9599" dirty="0">
                <a:solidFill>
                  <a:srgbClr val="FF0000"/>
                </a:solidFill>
              </a:rPr>
              <a:t>그림 크기는</a:t>
            </a:r>
            <a:r>
              <a:rPr lang="en-US" altLang="ko-KR" sz="9599" dirty="0">
                <a:solidFill>
                  <a:srgbClr val="FF0000"/>
                </a:solidFill>
              </a:rPr>
              <a:t> </a:t>
            </a:r>
            <a:r>
              <a:rPr lang="ko-KR" altLang="en-US" sz="9599" dirty="0">
                <a:solidFill>
                  <a:srgbClr val="FF0000"/>
                </a:solidFill>
              </a:rPr>
              <a:t>자율적으로 변형하여 사용하시기 바랍니다</a:t>
            </a:r>
            <a:r>
              <a:rPr lang="en-US" altLang="ko-KR" sz="9599" dirty="0">
                <a:solidFill>
                  <a:srgbClr val="FF0000"/>
                </a:solidFill>
              </a:rPr>
              <a:t>.</a:t>
            </a:r>
            <a:r>
              <a:rPr lang="ko-KR" altLang="en-US" sz="9599" dirty="0">
                <a:solidFill>
                  <a:srgbClr val="FF0000"/>
                </a:solidFill>
              </a:rPr>
              <a:t> </a:t>
            </a:r>
            <a:endParaRPr lang="en-US" altLang="ko-KR" sz="9599" dirty="0">
              <a:solidFill>
                <a:srgbClr val="FF0000"/>
              </a:solidFill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 flipV="1">
            <a:off x="13716000" y="41705801"/>
            <a:ext cx="6685394" cy="1380256"/>
          </a:xfrm>
          <a:prstGeom prst="rect">
            <a:avLst/>
          </a:prstGeom>
        </p:spPr>
      </p:pic>
      <p:pic>
        <p:nvPicPr>
          <p:cNvPr id="1028" name="Picture 4" descr="http://www.ksaaonline.or.kr/images/main/mt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746" y="1471209"/>
            <a:ext cx="41148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모서리가 둥근 직사각형 24"/>
          <p:cNvSpPr/>
          <p:nvPr/>
        </p:nvSpPr>
        <p:spPr>
          <a:xfrm>
            <a:off x="25203150" y="1077154"/>
            <a:ext cx="5429250" cy="20438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발표자</a:t>
            </a:r>
            <a:endParaRPr lang="en-US" altLang="ko-KR" sz="54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 소속 </a:t>
            </a:r>
            <a:r>
              <a:rPr lang="ko-KR" altLang="en-US" sz="5400" b="1" dirty="0" err="1">
                <a:solidFill>
                  <a:schemeClr val="bg1"/>
                </a:solidFill>
              </a:rPr>
              <a:t>엠블럼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315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E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모서리가 둥근 직사각형 233"/>
          <p:cNvSpPr/>
          <p:nvPr/>
        </p:nvSpPr>
        <p:spPr>
          <a:xfrm>
            <a:off x="484379" y="4937063"/>
            <a:ext cx="31428268" cy="36705624"/>
          </a:xfrm>
          <a:prstGeom prst="roundRect">
            <a:avLst>
              <a:gd name="adj" fmla="val 71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800" dirty="0" err="1"/>
              <a:t>맑</a:t>
            </a:r>
            <a:endParaRPr lang="ko-KR" altLang="en-US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1405075" y="14769474"/>
            <a:ext cx="184671" cy="369258"/>
          </a:xfrm>
          <a:prstGeom prst="rect">
            <a:avLst/>
          </a:prstGeom>
          <a:noFill/>
        </p:spPr>
        <p:txBody>
          <a:bodyPr wrap="none" lIns="91411" tIns="45703" rIns="91411" bIns="45703" rtlCol="0"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양쪽 모서리가 둥근 사각형 13"/>
          <p:cNvSpPr/>
          <p:nvPr/>
        </p:nvSpPr>
        <p:spPr>
          <a:xfrm>
            <a:off x="13065573" y="36500891"/>
            <a:ext cx="18396000" cy="87480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08610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ko-KR" sz="44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CONCLUSIONS</a:t>
            </a:r>
            <a:endParaRPr kumimoji="1" lang="ko-KR" altLang="en-US" sz="44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31" name="양쪽 모서리가 둥근 사각형 30"/>
          <p:cNvSpPr/>
          <p:nvPr/>
        </p:nvSpPr>
        <p:spPr>
          <a:xfrm>
            <a:off x="864793" y="5332142"/>
            <a:ext cx="11700000" cy="87408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086100"/>
            <a:r>
              <a:rPr lang="en-US" altLang="ko-KR" sz="4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INTRODUCTION</a:t>
            </a:r>
            <a:endParaRPr lang="ko-KR" altLang="en-US" sz="4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8" name="양쪽 모서리가 둥근 사각형 127"/>
          <p:cNvSpPr/>
          <p:nvPr/>
        </p:nvSpPr>
        <p:spPr>
          <a:xfrm>
            <a:off x="13065573" y="5317945"/>
            <a:ext cx="18396000" cy="874080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08610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ko-KR" sz="44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RESULTS</a:t>
            </a:r>
            <a:endParaRPr kumimoji="1" lang="ko-KR" altLang="en-US" sz="44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62" name="양쪽 모서리가 둥근 사각형 61"/>
          <p:cNvSpPr/>
          <p:nvPr/>
        </p:nvSpPr>
        <p:spPr>
          <a:xfrm>
            <a:off x="864793" y="13745237"/>
            <a:ext cx="11700000" cy="87408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308610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ko-KR" sz="54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M</a:t>
            </a:r>
            <a:r>
              <a:rPr lang="en-US" altLang="ko-KR" sz="44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ETHODS</a:t>
            </a:r>
            <a:endParaRPr kumimoji="1" lang="ko-KR" altLang="en-US" sz="44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548057" y="3290485"/>
            <a:ext cx="193031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20108" latinLnBrk="1">
              <a:defRPr/>
            </a:pPr>
            <a:r>
              <a:rPr lang="en-US" altLang="ko-KR" sz="44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Authors</a:t>
            </a:r>
          </a:p>
          <a:p>
            <a:pPr algn="ctr" defTabSz="4320108" latinLnBrk="1">
              <a:defRPr/>
            </a:pPr>
            <a:r>
              <a:rPr lang="en-US" altLang="ko-KR" sz="44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Associated institution</a:t>
            </a:r>
          </a:p>
          <a:p>
            <a:pPr algn="ctr" defTabSz="4320108" latinLnBrk="1">
              <a:defRPr/>
            </a:pPr>
            <a:endParaRPr lang="en-US" altLang="ko-KR" sz="44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484379" y="340200"/>
            <a:ext cx="31430530" cy="317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 algn="ctr" defTabSz="914309" latinLnBrk="1">
              <a:defRPr/>
            </a:pPr>
            <a:r>
              <a:rPr kumimoji="1" lang="en-US" altLang="ko-KR" sz="8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Poster Title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208493" y="14619318"/>
            <a:ext cx="184671" cy="369258"/>
          </a:xfrm>
          <a:prstGeom prst="rect">
            <a:avLst/>
          </a:prstGeom>
          <a:noFill/>
        </p:spPr>
        <p:txBody>
          <a:bodyPr wrap="none" lIns="91411" tIns="45703" rIns="91411" bIns="45703" rtlCol="0"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순서도: 처리 37"/>
          <p:cNvSpPr/>
          <p:nvPr/>
        </p:nvSpPr>
        <p:spPr>
          <a:xfrm>
            <a:off x="872360" y="14920129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ko-KR" altLang="en-US" sz="3200" b="1" dirty="0">
                <a:latin typeface="+mn-ea"/>
              </a:rPr>
              <a:t>소제목</a:t>
            </a:r>
            <a:endParaRPr lang="en-US" altLang="ko-KR" sz="3200" b="1" dirty="0">
              <a:latin typeface="+mn-ea"/>
            </a:endParaRPr>
          </a:p>
        </p:txBody>
      </p:sp>
      <p:sp>
        <p:nvSpPr>
          <p:cNvPr id="39" name="순서도: 처리 38"/>
          <p:cNvSpPr/>
          <p:nvPr/>
        </p:nvSpPr>
        <p:spPr>
          <a:xfrm>
            <a:off x="872360" y="22947875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b="1" dirty="0"/>
              <a:t>2. </a:t>
            </a:r>
            <a:r>
              <a:rPr lang="ko-KR" altLang="en-US" sz="3200" b="1" dirty="0"/>
              <a:t>소제목</a:t>
            </a:r>
            <a:endParaRPr lang="en-US" altLang="ko-KR" sz="3200" b="1" dirty="0"/>
          </a:p>
        </p:txBody>
      </p:sp>
      <p:sp>
        <p:nvSpPr>
          <p:cNvPr id="40" name="순서도: 처리 39"/>
          <p:cNvSpPr/>
          <p:nvPr/>
        </p:nvSpPr>
        <p:spPr>
          <a:xfrm>
            <a:off x="824179" y="32500738"/>
            <a:ext cx="11592000" cy="68400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b="1" dirty="0"/>
              <a:t>3. </a:t>
            </a:r>
            <a:r>
              <a:rPr lang="ko-KR" altLang="en-US" sz="3200" b="1" dirty="0"/>
              <a:t>소제목</a:t>
            </a:r>
            <a:endParaRPr lang="en-US" altLang="ko-KR" sz="3200" b="1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2C2C54C-B24A-4FFB-A9C4-30D1EC657A29}"/>
              </a:ext>
            </a:extLst>
          </p:cNvPr>
          <p:cNvSpPr/>
          <p:nvPr/>
        </p:nvSpPr>
        <p:spPr>
          <a:xfrm>
            <a:off x="872359" y="6299414"/>
            <a:ext cx="11664000" cy="6980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E26A912-5504-424C-A90F-A2D5D65E5AF0}"/>
              </a:ext>
            </a:extLst>
          </p:cNvPr>
          <p:cNvSpPr/>
          <p:nvPr/>
        </p:nvSpPr>
        <p:spPr>
          <a:xfrm>
            <a:off x="13065572" y="6299412"/>
            <a:ext cx="18395999" cy="29687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96460CE-FBF7-4669-A93B-E8BCECEDBB7C}"/>
              </a:ext>
            </a:extLst>
          </p:cNvPr>
          <p:cNvSpPr/>
          <p:nvPr/>
        </p:nvSpPr>
        <p:spPr>
          <a:xfrm>
            <a:off x="900793" y="15760622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44BA33D-C85F-4A90-9734-18B225BC5AB1}"/>
              </a:ext>
            </a:extLst>
          </p:cNvPr>
          <p:cNvSpPr/>
          <p:nvPr/>
        </p:nvSpPr>
        <p:spPr>
          <a:xfrm>
            <a:off x="836360" y="23725068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2EDFF9B-FDC4-4EC0-90F8-8877935E6734}"/>
              </a:ext>
            </a:extLst>
          </p:cNvPr>
          <p:cNvSpPr/>
          <p:nvPr/>
        </p:nvSpPr>
        <p:spPr>
          <a:xfrm>
            <a:off x="824179" y="33384766"/>
            <a:ext cx="11664000" cy="7071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AC47FF2-3F5E-4504-B090-AAAAC030344B}"/>
              </a:ext>
            </a:extLst>
          </p:cNvPr>
          <p:cNvSpPr/>
          <p:nvPr/>
        </p:nvSpPr>
        <p:spPr>
          <a:xfrm>
            <a:off x="13065571" y="37603328"/>
            <a:ext cx="18395999" cy="3525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180000" rIns="180000" bIns="180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ko-KR" altLang="en-US" sz="3600" dirty="0">
                <a:solidFill>
                  <a:schemeClr val="tx1"/>
                </a:solidFill>
              </a:rPr>
              <a:t>텍스트 입력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0C25612-55DE-4025-8F51-990EEA5623C2}"/>
              </a:ext>
            </a:extLst>
          </p:cNvPr>
          <p:cNvSpPr/>
          <p:nvPr/>
        </p:nvSpPr>
        <p:spPr>
          <a:xfrm>
            <a:off x="7486253" y="16879099"/>
            <a:ext cx="19144889" cy="600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25827"/>
            <a:r>
              <a:rPr lang="en-US" altLang="ko-KR" sz="9599" dirty="0">
                <a:solidFill>
                  <a:srgbClr val="FF0000"/>
                </a:solidFill>
              </a:rPr>
              <a:t>* </a:t>
            </a:r>
            <a:r>
              <a:rPr lang="ko-KR" altLang="en-US" sz="9599" dirty="0">
                <a:solidFill>
                  <a:srgbClr val="FF0000"/>
                </a:solidFill>
              </a:rPr>
              <a:t>포스터 양식 내용의  제목</a:t>
            </a:r>
            <a:r>
              <a:rPr lang="en-US" altLang="ko-KR" sz="9599" dirty="0">
                <a:solidFill>
                  <a:srgbClr val="FF0000"/>
                </a:solidFill>
              </a:rPr>
              <a:t>, </a:t>
            </a:r>
            <a:r>
              <a:rPr lang="ko-KR" altLang="en-US" sz="9599" dirty="0">
                <a:solidFill>
                  <a:srgbClr val="FF0000"/>
                </a:solidFill>
              </a:rPr>
              <a:t>소제목 개수 및 위치</a:t>
            </a:r>
            <a:r>
              <a:rPr lang="en-US" altLang="ko-KR" sz="9599" dirty="0">
                <a:solidFill>
                  <a:srgbClr val="FF0000"/>
                </a:solidFill>
              </a:rPr>
              <a:t>,</a:t>
            </a:r>
            <a:r>
              <a:rPr lang="ko-KR" altLang="en-US" sz="9599" dirty="0">
                <a:solidFill>
                  <a:srgbClr val="FF0000"/>
                </a:solidFill>
              </a:rPr>
              <a:t> 표</a:t>
            </a:r>
            <a:r>
              <a:rPr lang="en-US" altLang="ko-KR" sz="9599" dirty="0">
                <a:solidFill>
                  <a:srgbClr val="FF0000"/>
                </a:solidFill>
              </a:rPr>
              <a:t>/</a:t>
            </a:r>
            <a:r>
              <a:rPr lang="ko-KR" altLang="en-US" sz="9599" dirty="0">
                <a:solidFill>
                  <a:srgbClr val="FF0000"/>
                </a:solidFill>
              </a:rPr>
              <a:t>그림 크기는</a:t>
            </a:r>
            <a:r>
              <a:rPr lang="en-US" altLang="ko-KR" sz="9599" dirty="0">
                <a:solidFill>
                  <a:srgbClr val="FF0000"/>
                </a:solidFill>
              </a:rPr>
              <a:t> </a:t>
            </a:r>
            <a:r>
              <a:rPr lang="ko-KR" altLang="en-US" sz="9599" dirty="0">
                <a:solidFill>
                  <a:srgbClr val="FF0000"/>
                </a:solidFill>
              </a:rPr>
              <a:t>자율적으로 변형하여 사용하시기 바랍니다</a:t>
            </a:r>
            <a:r>
              <a:rPr lang="en-US" altLang="ko-KR" sz="9599" dirty="0">
                <a:solidFill>
                  <a:srgbClr val="FF0000"/>
                </a:solidFill>
              </a:rPr>
              <a:t>.</a:t>
            </a:r>
            <a:r>
              <a:rPr lang="ko-KR" altLang="en-US" sz="9599" dirty="0">
                <a:solidFill>
                  <a:srgbClr val="FF0000"/>
                </a:solidFill>
              </a:rPr>
              <a:t> </a:t>
            </a:r>
            <a:endParaRPr lang="en-US" altLang="ko-KR" sz="9599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www.ksaaonline.or.kr/images/main/mtex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410" y="1497125"/>
            <a:ext cx="41148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모서리가 둥근 직사각형 22"/>
          <p:cNvSpPr/>
          <p:nvPr/>
        </p:nvSpPr>
        <p:spPr>
          <a:xfrm>
            <a:off x="25203150" y="1077154"/>
            <a:ext cx="5429250" cy="20438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발표자</a:t>
            </a:r>
            <a:endParaRPr lang="en-US" altLang="ko-KR" sz="5400" b="1" dirty="0">
              <a:solidFill>
                <a:schemeClr val="bg1"/>
              </a:solidFill>
            </a:endParaRPr>
          </a:p>
          <a:p>
            <a:pPr algn="ctr"/>
            <a:r>
              <a:rPr lang="ko-KR" altLang="en-US" sz="5400" b="1" dirty="0">
                <a:solidFill>
                  <a:schemeClr val="bg1"/>
                </a:solidFill>
              </a:rPr>
              <a:t> 소속 </a:t>
            </a:r>
            <a:r>
              <a:rPr lang="ko-KR" altLang="en-US" sz="5400" b="1" dirty="0" err="1">
                <a:solidFill>
                  <a:schemeClr val="bg1"/>
                </a:solidFill>
              </a:rPr>
              <a:t>엠블럼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CADFEFE-F616-7267-7C88-9F0EA479D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 flipV="1">
            <a:off x="13716000" y="41705801"/>
            <a:ext cx="6685394" cy="138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631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1530</TotalTime>
  <Words>108</Words>
  <Application>Microsoft Office PowerPoint</Application>
  <PresentationFormat>사용자 지정</PresentationFormat>
  <Paragraphs>42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맑은 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</dc:creator>
  <cp:lastModifiedBy>신영 안</cp:lastModifiedBy>
  <cp:revision>161</cp:revision>
  <cp:lastPrinted>2018-09-28T04:52:25Z</cp:lastPrinted>
  <dcterms:created xsi:type="dcterms:W3CDTF">2018-09-28T01:59:17Z</dcterms:created>
  <dcterms:modified xsi:type="dcterms:W3CDTF">2023-10-17T06:09:08Z</dcterms:modified>
</cp:coreProperties>
</file>